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8"/>
  </p:notesMasterIdLst>
  <p:sldIdLst>
    <p:sldId id="278" r:id="rId5"/>
    <p:sldId id="279" r:id="rId6"/>
    <p:sldId id="28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19" autoAdjust="0"/>
  </p:normalViewPr>
  <p:slideViewPr>
    <p:cSldViewPr snapToGrid="0">
      <p:cViewPr varScale="1">
        <p:scale>
          <a:sx n="62" d="100"/>
          <a:sy n="62" d="100"/>
        </p:scale>
        <p:origin x="44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01546-198A-4195-BCF8-F0FF54C90E5E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DE88F-1F85-4A27-9D34-D74A50E7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9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84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4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86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05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12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94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13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55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50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85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529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092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647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25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78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9962" y="1673524"/>
            <a:ext cx="3485073" cy="2420504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Building a good relationship with yourself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9965" y="4157933"/>
            <a:ext cx="3485072" cy="1026544"/>
          </a:xfrm>
        </p:spPr>
        <p:txBody>
          <a:bodyPr>
            <a:normAutofit/>
          </a:bodyPr>
          <a:lstStyle/>
          <a:p>
            <a:pPr algn="l"/>
            <a:r>
              <a:rPr lang="en-US" sz="2300" dirty="0"/>
              <a:t>Carrie Hol</a:t>
            </a:r>
            <a:r>
              <a:rPr lang="en-US" dirty="0"/>
              <a:t>mes 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4167884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0EF2A0DA-AE81-4A45-972E-646AC2870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B2D6DE-C9B5-4678-91EF-77E85F235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559F60-4CE1-4E2F-86EA-1B60679F1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0493" y="609600"/>
            <a:ext cx="4538124" cy="970450"/>
          </a:xfrm>
        </p:spPr>
        <p:txBody>
          <a:bodyPr anchor="b">
            <a:normAutofit/>
          </a:bodyPr>
          <a:lstStyle/>
          <a:p>
            <a:pPr algn="l"/>
            <a:r>
              <a:rPr lang="en-US" sz="4000" dirty="0"/>
              <a:t>Contents 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260476B-CCA6-412B-A9C5-399C34AE6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0493" y="1732449"/>
            <a:ext cx="4403596" cy="4058751"/>
          </a:xfrm>
          <a:solidFill>
            <a:srgbClr val="FFFF00"/>
          </a:solidFill>
        </p:spPr>
        <p:txBody>
          <a:bodyPr anchor="t">
            <a:normAutofit/>
          </a:bodyPr>
          <a:lstStyle/>
          <a:p>
            <a:pPr marL="36900" lvl="0" indent="0">
              <a:buNone/>
            </a:pPr>
            <a:r>
              <a:rPr lang="en-US" sz="2400" dirty="0">
                <a:solidFill>
                  <a:schemeClr val="bg1"/>
                </a:solidFill>
                <a:highlight>
                  <a:srgbClr val="FFFF00"/>
                </a:highlight>
              </a:rPr>
              <a:t>Be kind to yourself</a:t>
            </a:r>
          </a:p>
          <a:p>
            <a:pPr marL="36900" indent="0">
              <a:buNone/>
            </a:pPr>
            <a:r>
              <a:rPr lang="en-US" sz="2400" dirty="0">
                <a:solidFill>
                  <a:schemeClr val="bg1"/>
                </a:solidFill>
                <a:highlight>
                  <a:srgbClr val="FFFF00"/>
                </a:highlight>
              </a:rPr>
              <a:t>Learning to accept yourself </a:t>
            </a:r>
          </a:p>
          <a:p>
            <a:pPr marL="3690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Making positive habits to build your </a:t>
            </a:r>
            <a:r>
              <a:rPr lang="en-US" sz="2400">
                <a:solidFill>
                  <a:schemeClr val="bg1"/>
                </a:solidFill>
              </a:rPr>
              <a:t>relationship </a:t>
            </a:r>
          </a:p>
          <a:p>
            <a:pPr marL="36900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36900" lv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0235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A7E54-A9FF-499B-9926-42C8D3851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4990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2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B270AB-C138-415C-897E-3C24487DEC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4C00F4-06E9-43E3-AD97-88A857CEFA8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0585E981-8C91-4205-A0C3-C991F42B4C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{9AE996D4-3D61-43EB-B7D4-80C92FEA2C6D}tf55705232_win32</Template>
  <TotalTime>5504</TotalTime>
  <Words>25</Words>
  <Application>Microsoft Office PowerPoint</Application>
  <PresentationFormat>Widescreen</PresentationFormat>
  <Paragraphs>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Goudy Old Style</vt:lpstr>
      <vt:lpstr>Wingdings 2</vt:lpstr>
      <vt:lpstr>SlateVTI</vt:lpstr>
      <vt:lpstr>Building a good relationship with yourself </vt:lpstr>
      <vt:lpstr>Contents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 good relationship with yourself </dc:title>
  <dc:creator>Carrie Challoner</dc:creator>
  <cp:lastModifiedBy>Carrie Challoner</cp:lastModifiedBy>
  <cp:revision>4</cp:revision>
  <dcterms:created xsi:type="dcterms:W3CDTF">2022-03-27T14:21:27Z</dcterms:created>
  <dcterms:modified xsi:type="dcterms:W3CDTF">2022-03-31T10:06:24Z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